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3198" y="7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E73E-B661-4C69-A3BF-A942F85BB603}" type="datetimeFigureOut">
              <a:rPr lang="ru-RU" smtClean="0"/>
              <a:t>23.04.2025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F572F-2346-48C7-93D0-1A1B9DA431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809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E73E-B661-4C69-A3BF-A942F85BB603}" type="datetimeFigureOut">
              <a:rPr lang="ru-RU" smtClean="0"/>
              <a:t>23.04.2025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F572F-2346-48C7-93D0-1A1B9DA431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222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E73E-B661-4C69-A3BF-A942F85BB603}" type="datetimeFigureOut">
              <a:rPr lang="ru-RU" smtClean="0"/>
              <a:t>23.04.2025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F572F-2346-48C7-93D0-1A1B9DA431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677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E73E-B661-4C69-A3BF-A942F85BB603}" type="datetimeFigureOut">
              <a:rPr lang="ru-RU" smtClean="0"/>
              <a:t>23.04.2025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F572F-2346-48C7-93D0-1A1B9DA431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622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E73E-B661-4C69-A3BF-A942F85BB603}" type="datetimeFigureOut">
              <a:rPr lang="ru-RU" smtClean="0"/>
              <a:t>23.04.2025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F572F-2346-48C7-93D0-1A1B9DA431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910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E73E-B661-4C69-A3BF-A942F85BB603}" type="datetimeFigureOut">
              <a:rPr lang="ru-RU" smtClean="0"/>
              <a:t>23.04.2025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F572F-2346-48C7-93D0-1A1B9DA431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125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E73E-B661-4C69-A3BF-A942F85BB603}" type="datetimeFigureOut">
              <a:rPr lang="ru-RU" smtClean="0"/>
              <a:t>23.04.2025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F572F-2346-48C7-93D0-1A1B9DA431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325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E73E-B661-4C69-A3BF-A942F85BB603}" type="datetimeFigureOut">
              <a:rPr lang="ru-RU" smtClean="0"/>
              <a:t>23.04.2025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F572F-2346-48C7-93D0-1A1B9DA431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851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E73E-B661-4C69-A3BF-A942F85BB603}" type="datetimeFigureOut">
              <a:rPr lang="ru-RU" smtClean="0"/>
              <a:t>23.04.2025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F572F-2346-48C7-93D0-1A1B9DA431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098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E73E-B661-4C69-A3BF-A942F85BB603}" type="datetimeFigureOut">
              <a:rPr lang="ru-RU" smtClean="0"/>
              <a:t>23.04.2025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F572F-2346-48C7-93D0-1A1B9DA431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9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E73E-B661-4C69-A3BF-A942F85BB603}" type="datetimeFigureOut">
              <a:rPr lang="ru-RU" smtClean="0"/>
              <a:t>23.04.2025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F572F-2346-48C7-93D0-1A1B9DA431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458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0E73E-B661-4C69-A3BF-A942F85BB603}" type="datetimeFigureOut">
              <a:rPr lang="ru-RU" smtClean="0"/>
              <a:t>23.04.2025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F572F-2346-48C7-93D0-1A1B9DA431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7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F11DFFD-E575-4181-A4A5-EE8961CC30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7CDE826-7F00-4E16-928C-4D39F8C1E6CB}"/>
              </a:ext>
            </a:extLst>
          </p:cNvPr>
          <p:cNvSpPr txBox="1"/>
          <p:nvPr/>
        </p:nvSpPr>
        <p:spPr>
          <a:xfrm>
            <a:off x="1885949" y="3308338"/>
            <a:ext cx="30861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>
                <a:latin typeface="Bubble Sans" pitchFamily="2" charset="-52"/>
                <a:cs typeface="Amrys Black" panose="020E0A04060008020204" pitchFamily="34" charset="0"/>
              </a:rPr>
              <a:t>НАГРАЖДАЕТСЯ</a:t>
            </a:r>
            <a:endParaRPr lang="ru-RU" sz="3200" dirty="0">
              <a:latin typeface="Bubble Sans" pitchFamily="2" charset="-52"/>
              <a:cs typeface="Amrys Black" panose="020E0A04060008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0869348-25C8-415E-9320-D66FA705C382}"/>
              </a:ext>
            </a:extLst>
          </p:cNvPr>
          <p:cNvSpPr txBox="1"/>
          <p:nvPr/>
        </p:nvSpPr>
        <p:spPr>
          <a:xfrm>
            <a:off x="1336920" y="3990585"/>
            <a:ext cx="41841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solidFill>
                  <a:srgbClr val="0070C0"/>
                </a:solidFill>
                <a:latin typeface="Bubble Sans" pitchFamily="2" charset="-52"/>
                <a:cs typeface="Amrys Black" panose="020E0A04060008020204" pitchFamily="34" charset="0"/>
              </a:rPr>
              <a:t>Смирнов Егор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D782B7-ECEB-4F26-8DE9-988B636BAFEA}"/>
              </a:ext>
            </a:extLst>
          </p:cNvPr>
          <p:cNvSpPr txBox="1"/>
          <p:nvPr/>
        </p:nvSpPr>
        <p:spPr>
          <a:xfrm>
            <a:off x="1422681" y="4857498"/>
            <a:ext cx="40126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>
                <a:latin typeface="Bubble Sans" pitchFamily="2" charset="-52"/>
                <a:cs typeface="Amrys Black" panose="020E0A04060008020204" pitchFamily="34" charset="0"/>
              </a:rPr>
              <a:t>Участник летнего лагеря</a:t>
            </a:r>
          </a:p>
          <a:p>
            <a:pPr algn="ctr"/>
            <a:r>
              <a:rPr lang="ru-RU" sz="2000" dirty="0">
                <a:latin typeface="Bubble Sans" pitchFamily="2" charset="-52"/>
                <a:cs typeface="Amrys Black" panose="020E0A04060008020204" pitchFamily="34" charset="0"/>
              </a:rPr>
              <a:t>В Гагаринской библиотеке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7CD876-70A1-462F-BBD2-79DF8EBDD126}"/>
              </a:ext>
            </a:extLst>
          </p:cNvPr>
          <p:cNvSpPr txBox="1"/>
          <p:nvPr/>
        </p:nvSpPr>
        <p:spPr>
          <a:xfrm>
            <a:off x="1255185" y="5707558"/>
            <a:ext cx="43476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>
                <a:latin typeface="Bubble Sans" pitchFamily="2" charset="-52"/>
                <a:cs typeface="Amrys Black" panose="020E0A04060008020204" pitchFamily="34" charset="0"/>
              </a:rPr>
              <a:t>За ловкость, находчивость,</a:t>
            </a:r>
          </a:p>
          <a:p>
            <a:pPr algn="ctr"/>
            <a:r>
              <a:rPr lang="ru-RU" sz="2000" dirty="0">
                <a:latin typeface="Bubble Sans" pitchFamily="2" charset="-52"/>
                <a:cs typeface="Amrys Black" panose="020E0A04060008020204" pitchFamily="34" charset="0"/>
              </a:rPr>
              <a:t>доброту, умение дружить,</a:t>
            </a:r>
          </a:p>
          <a:p>
            <a:pPr algn="ctr"/>
            <a:r>
              <a:rPr lang="ru-RU" sz="2000" dirty="0">
                <a:latin typeface="Bubble Sans" pitchFamily="2" charset="-52"/>
                <a:cs typeface="Amrys Black" panose="020E0A04060008020204" pitchFamily="34" charset="0"/>
              </a:rPr>
              <a:t>помощь товарищам</a:t>
            </a:r>
          </a:p>
          <a:p>
            <a:pPr algn="ctr"/>
            <a:r>
              <a:rPr lang="ru-RU" sz="2000" dirty="0">
                <a:latin typeface="Bubble Sans" pitchFamily="2" charset="-52"/>
                <a:cs typeface="Amrys Black" panose="020E0A04060008020204" pitchFamily="34" charset="0"/>
              </a:rPr>
              <a:t>и любовь к книге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EA707AB-E7C3-43A4-A740-DA1616014FC7}"/>
              </a:ext>
            </a:extLst>
          </p:cNvPr>
          <p:cNvSpPr txBox="1"/>
          <p:nvPr/>
        </p:nvSpPr>
        <p:spPr>
          <a:xfrm>
            <a:off x="1255185" y="7299786"/>
            <a:ext cx="19351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latin typeface="Bubble Sans" pitchFamily="2" charset="-52"/>
                <a:cs typeface="Amrys Black" panose="020E0A04060008020204" pitchFamily="34" charset="0"/>
              </a:rPr>
              <a:t>Начальник лагеря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A6D4BD-82CF-4979-B780-A4454669DA70}"/>
              </a:ext>
            </a:extLst>
          </p:cNvPr>
          <p:cNvSpPr txBox="1"/>
          <p:nvPr/>
        </p:nvSpPr>
        <p:spPr>
          <a:xfrm>
            <a:off x="1255185" y="7648522"/>
            <a:ext cx="3352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latin typeface="Bubble Sans" pitchFamily="2" charset="-52"/>
                <a:cs typeface="Amrys Black" panose="020E0A04060008020204" pitchFamily="34" charset="0"/>
              </a:rPr>
              <a:t>____________________ И.П. Сидоров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D507D0C-B099-42DE-A8FA-DFA0CEC8DB81}"/>
              </a:ext>
            </a:extLst>
          </p:cNvPr>
          <p:cNvSpPr txBox="1"/>
          <p:nvPr/>
        </p:nvSpPr>
        <p:spPr>
          <a:xfrm>
            <a:off x="3275180" y="8067956"/>
            <a:ext cx="19559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400" dirty="0">
                <a:latin typeface="Bubble Sans" pitchFamily="2" charset="-52"/>
                <a:cs typeface="Amrys Black" panose="020E0A04060008020204" pitchFamily="34" charset="0"/>
              </a:rPr>
              <a:t>19 августа 2025 г.</a:t>
            </a:r>
          </a:p>
        </p:txBody>
      </p:sp>
    </p:spTree>
    <p:extLst>
      <p:ext uri="{BB962C8B-B14F-4D97-AF65-F5344CB8AC3E}">
        <p14:creationId xmlns:p14="http://schemas.microsoft.com/office/powerpoint/2010/main" val="18544761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38</Words>
  <Application>Microsoft Office PowerPoint</Application>
  <PresentationFormat>Лист A4 (210x297 мм)</PresentationFormat>
  <Paragraphs>11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Bubble Sans</vt:lpstr>
      <vt:lpstr>Calibri</vt:lpstr>
      <vt:lpstr>Calibri Light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библиотека центральная</dc:creator>
  <cp:lastModifiedBy>библиотека центральная</cp:lastModifiedBy>
  <cp:revision>5</cp:revision>
  <dcterms:created xsi:type="dcterms:W3CDTF">2025-04-23T15:29:56Z</dcterms:created>
  <dcterms:modified xsi:type="dcterms:W3CDTF">2025-04-23T15:57:41Z</dcterms:modified>
</cp:coreProperties>
</file>