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embeddedFontLst>
    <p:embeddedFont>
      <p:font typeface="AA BadaBoom BB" panose="020B0603050302020204" pitchFamily="34" charset="-52"/>
      <p:regular r:id="rId13"/>
    </p:embeddedFont>
    <p:embeddedFont>
      <p:font typeface="Artemon " panose="02000506040000020004" pitchFamily="2" charset="0"/>
      <p:bold r:id="rId14"/>
    </p:embeddedFont>
    <p:embeddedFont>
      <p:font typeface="Bebas Neue Bold" panose="020B0606020202050201" pitchFamily="34" charset="-52"/>
      <p:bold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alibri Light" panose="020F0302020204030204" pitchFamily="34" charset="0"/>
      <p:regular r:id="rId20"/>
      <p:italic r:id="rId2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BC23876-B00B-482D-9728-892C0341D637}">
          <p14:sldIdLst>
            <p14:sldId id="256"/>
            <p14:sldId id="257"/>
          </p14:sldIdLst>
        </p14:section>
        <p14:section name="Раздел без заголовка" id="{65E41EAE-74AA-4BCC-9E0E-7C868CF967A9}">
          <p14:sldIdLst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5" userDrawn="1">
          <p15:clr>
            <a:srgbClr val="A4A3A4"/>
          </p15:clr>
        </p15:guide>
        <p15:guide id="4" pos="7265" userDrawn="1">
          <p15:clr>
            <a:srgbClr val="A4A3A4"/>
          </p15:clr>
        </p15:guide>
        <p15:guide id="5" orient="horz" pos="3861" userDrawn="1">
          <p15:clr>
            <a:srgbClr val="A4A3A4"/>
          </p15:clr>
        </p15:guide>
        <p15:guide id="6" orient="horz" pos="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828" y="114"/>
      </p:cViewPr>
      <p:guideLst>
        <p:guide orient="horz" pos="2183"/>
        <p:guide pos="3840"/>
        <p:guide pos="415"/>
        <p:guide pos="7265"/>
        <p:guide orient="horz" pos="3861"/>
        <p:guide orient="horz" pos="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72E3-55E1-44F1-A1DE-7BE341A983B3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E163-885D-46A7-88A0-748712665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7409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72E3-55E1-44F1-A1DE-7BE341A983B3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E163-885D-46A7-88A0-748712665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148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72E3-55E1-44F1-A1DE-7BE341A983B3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E163-885D-46A7-88A0-748712665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7427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72E3-55E1-44F1-A1DE-7BE341A983B3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E163-885D-46A7-88A0-748712665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211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72E3-55E1-44F1-A1DE-7BE341A983B3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E163-885D-46A7-88A0-748712665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685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72E3-55E1-44F1-A1DE-7BE341A983B3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E163-885D-46A7-88A0-748712665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942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72E3-55E1-44F1-A1DE-7BE341A983B3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E163-885D-46A7-88A0-748712665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72E3-55E1-44F1-A1DE-7BE341A983B3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E163-885D-46A7-88A0-748712665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1407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72E3-55E1-44F1-A1DE-7BE341A983B3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E163-885D-46A7-88A0-748712665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262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72E3-55E1-44F1-A1DE-7BE341A983B3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E163-885D-46A7-88A0-748712665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282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72E3-55E1-44F1-A1DE-7BE341A983B3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E163-885D-46A7-88A0-748712665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706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672E3-55E1-44F1-A1DE-7BE341A983B3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9E163-885D-46A7-88A0-748712665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529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3.png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0.xml"/><Relationship Id="rId5" Type="http://schemas.openxmlformats.org/officeDocument/2006/relationships/slide" Target="slide11.xml"/><Relationship Id="rId10" Type="http://schemas.openxmlformats.org/officeDocument/2006/relationships/slide" Target="slide6.xml"/><Relationship Id="rId4" Type="http://schemas.openxmlformats.org/officeDocument/2006/relationships/slide" Target="slide7.xml"/><Relationship Id="rId9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D0B8E12-5108-4C39-B449-92E4D64C28BE}"/>
              </a:ext>
            </a:extLst>
          </p:cNvPr>
          <p:cNvSpPr txBox="1"/>
          <p:nvPr/>
        </p:nvSpPr>
        <p:spPr>
          <a:xfrm>
            <a:off x="7115175" y="857250"/>
            <a:ext cx="4349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Bebas Neue Bold" panose="020B0606020202050201" pitchFamily="34" charset="-52"/>
              </a:rPr>
              <a:t>Экологическая викторина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474FD4-D8B4-436B-A92A-1DEBAB8CC3AE}"/>
              </a:ext>
            </a:extLst>
          </p:cNvPr>
          <p:cNvSpPr txBox="1"/>
          <p:nvPr/>
        </p:nvSpPr>
        <p:spPr>
          <a:xfrm>
            <a:off x="5123916" y="1274981"/>
            <a:ext cx="67024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7200" dirty="0">
                <a:solidFill>
                  <a:schemeClr val="accent6">
                    <a:lumMod val="50000"/>
                  </a:schemeClr>
                </a:solidFill>
                <a:latin typeface="Artemon " panose="02000506040000020004" pitchFamily="2" charset="0"/>
              </a:rPr>
              <a:t>«В мире животных»</a:t>
            </a:r>
          </a:p>
        </p:txBody>
      </p:sp>
    </p:spTree>
    <p:extLst>
      <p:ext uri="{BB962C8B-B14F-4D97-AF65-F5344CB8AC3E}">
        <p14:creationId xmlns:p14="http://schemas.microsoft.com/office/powerpoint/2010/main" val="6580692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hlinkClick r:id="rId2" action="ppaction://hlinksldjump"/>
            <a:extLst>
              <a:ext uri="{FF2B5EF4-FFF2-40B4-BE49-F238E27FC236}">
                <a16:creationId xmlns:a16="http://schemas.microsoft.com/office/drawing/2014/main" id="{EB4505B8-AC24-4445-A9DC-47B4E67C9A65}"/>
              </a:ext>
            </a:extLst>
          </p:cNvPr>
          <p:cNvSpPr>
            <a:spLocks noChangeAspect="1"/>
          </p:cNvSpPr>
          <p:nvPr/>
        </p:nvSpPr>
        <p:spPr>
          <a:xfrm>
            <a:off x="485777" y="477837"/>
            <a:ext cx="1971221" cy="1476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8</a:t>
            </a:r>
            <a:endParaRPr lang="ru-RU" sz="1400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F85C88-16C7-4052-A368-E74304D8FFE4}"/>
              </a:ext>
            </a:extLst>
          </p:cNvPr>
          <p:cNvSpPr txBox="1"/>
          <p:nvPr/>
        </p:nvSpPr>
        <p:spPr>
          <a:xfrm>
            <a:off x="571500" y="4256505"/>
            <a:ext cx="734367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Единственное млекопитающее</a:t>
            </a:r>
          </a:p>
          <a:p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(не считая человека), которое может</a:t>
            </a:r>
          </a:p>
          <a:p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стоять на голове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2EBF38-AD2C-4F2E-8041-BC6937635CC1}"/>
              </a:ext>
            </a:extLst>
          </p:cNvPr>
          <p:cNvSpPr txBox="1"/>
          <p:nvPr/>
        </p:nvSpPr>
        <p:spPr>
          <a:xfrm>
            <a:off x="581025" y="5179607"/>
            <a:ext cx="18854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слон</a:t>
            </a:r>
            <a:endParaRPr lang="ru-RU" sz="48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 Bold" panose="020B0606020202050201" pitchFamily="34" charset="-52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666A83-501D-4DE6-A9FC-39DF5DA66F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809885" y="562330"/>
            <a:ext cx="8572229" cy="43418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6F8A355-EE21-41D4-BEB0-51EC213C4E5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1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03" r="26547"/>
          <a:stretch/>
        </p:blipFill>
        <p:spPr>
          <a:xfrm>
            <a:off x="9943648" y="4488832"/>
            <a:ext cx="1676852" cy="20142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99060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hlinkClick r:id="rId2" action="ppaction://hlinksldjump"/>
            <a:extLst>
              <a:ext uri="{FF2B5EF4-FFF2-40B4-BE49-F238E27FC236}">
                <a16:creationId xmlns:a16="http://schemas.microsoft.com/office/drawing/2014/main" id="{EB4505B8-AC24-4445-A9DC-47B4E67C9A65}"/>
              </a:ext>
            </a:extLst>
          </p:cNvPr>
          <p:cNvSpPr>
            <a:spLocks noChangeAspect="1"/>
          </p:cNvSpPr>
          <p:nvPr/>
        </p:nvSpPr>
        <p:spPr>
          <a:xfrm>
            <a:off x="485777" y="477837"/>
            <a:ext cx="1971221" cy="1476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9</a:t>
            </a:r>
            <a:endParaRPr lang="ru-RU" sz="1400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F85C88-16C7-4052-A368-E74304D8FFE4}"/>
              </a:ext>
            </a:extLst>
          </p:cNvPr>
          <p:cNvSpPr txBox="1"/>
          <p:nvPr/>
        </p:nvSpPr>
        <p:spPr>
          <a:xfrm>
            <a:off x="571500" y="5570955"/>
            <a:ext cx="81916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У какого животного язык длиннее тела?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2EBF38-AD2C-4F2E-8041-BC6937635CC1}"/>
              </a:ext>
            </a:extLst>
          </p:cNvPr>
          <p:cNvSpPr txBox="1"/>
          <p:nvPr/>
        </p:nvSpPr>
        <p:spPr>
          <a:xfrm>
            <a:off x="581025" y="5179607"/>
            <a:ext cx="36583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хамелеон</a:t>
            </a:r>
            <a:endParaRPr lang="ru-RU" sz="48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 Bold" panose="020B0606020202050201" pitchFamily="34" charset="-52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666A83-501D-4DE6-A9FC-39DF5DA66F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4100" y="-205256"/>
            <a:ext cx="7841159" cy="52222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28CCF7E-0B92-4FE1-9ED6-F08A315541B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1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03" r="26547"/>
          <a:stretch/>
        </p:blipFill>
        <p:spPr>
          <a:xfrm>
            <a:off x="9943648" y="4488832"/>
            <a:ext cx="1676852" cy="20142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87940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2" action="ppaction://hlinksldjump"/>
            <a:extLst>
              <a:ext uri="{FF2B5EF4-FFF2-40B4-BE49-F238E27FC236}">
                <a16:creationId xmlns:a16="http://schemas.microsoft.com/office/drawing/2014/main" id="{BB36E89C-6ACD-4198-8195-E3C667489E89}"/>
              </a:ext>
            </a:extLst>
          </p:cNvPr>
          <p:cNvSpPr>
            <a:spLocks noChangeAspect="1"/>
          </p:cNvSpPr>
          <p:nvPr/>
        </p:nvSpPr>
        <p:spPr>
          <a:xfrm>
            <a:off x="1171572" y="401637"/>
            <a:ext cx="2403932" cy="1800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1</a:t>
            </a:r>
            <a:endParaRPr lang="ru-RU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5" name="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id="{0239DDF0-E910-4A0D-B0E9-0414F0E4B5AE}"/>
              </a:ext>
            </a:extLst>
          </p:cNvPr>
          <p:cNvSpPr>
            <a:spLocks noChangeAspect="1"/>
          </p:cNvSpPr>
          <p:nvPr/>
        </p:nvSpPr>
        <p:spPr>
          <a:xfrm>
            <a:off x="1171572" y="2529000"/>
            <a:ext cx="2403932" cy="1800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5</a:t>
            </a:r>
            <a:endParaRPr lang="ru-RU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6" name="Прямоугольник 5">
            <a:hlinkClick r:id="rId5" action="ppaction://hlinksldjump"/>
            <a:extLst>
              <a:ext uri="{FF2B5EF4-FFF2-40B4-BE49-F238E27FC236}">
                <a16:creationId xmlns:a16="http://schemas.microsoft.com/office/drawing/2014/main" id="{B3C72A4B-6F11-42E7-8E85-9F49E59CFE45}"/>
              </a:ext>
            </a:extLst>
          </p:cNvPr>
          <p:cNvSpPr>
            <a:spLocks noChangeAspect="1"/>
          </p:cNvSpPr>
          <p:nvPr/>
        </p:nvSpPr>
        <p:spPr>
          <a:xfrm>
            <a:off x="1171572" y="4656363"/>
            <a:ext cx="2403932" cy="1800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9</a:t>
            </a:r>
            <a:endParaRPr lang="ru-RU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A209E1EF-9BD1-4F4C-8431-BCE2B341C95C}"/>
              </a:ext>
            </a:extLst>
          </p:cNvPr>
          <p:cNvSpPr>
            <a:spLocks noChangeAspect="1"/>
          </p:cNvSpPr>
          <p:nvPr/>
        </p:nvSpPr>
        <p:spPr>
          <a:xfrm>
            <a:off x="3743322" y="401637"/>
            <a:ext cx="2403932" cy="1800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2</a:t>
            </a:r>
            <a:endParaRPr lang="ru-RU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9" name="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ECBA3D09-A29E-43A6-B357-B6D4B084FD60}"/>
              </a:ext>
            </a:extLst>
          </p:cNvPr>
          <p:cNvSpPr>
            <a:spLocks noChangeAspect="1"/>
          </p:cNvSpPr>
          <p:nvPr/>
        </p:nvSpPr>
        <p:spPr>
          <a:xfrm>
            <a:off x="3743322" y="2529000"/>
            <a:ext cx="2403932" cy="1800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6</a:t>
            </a:r>
            <a:endParaRPr lang="ru-RU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716C974-2CB2-42D5-8554-25CEB4B36DAC}"/>
              </a:ext>
            </a:extLst>
          </p:cNvPr>
          <p:cNvSpPr>
            <a:spLocks noChangeAspect="1"/>
          </p:cNvSpPr>
          <p:nvPr/>
        </p:nvSpPr>
        <p:spPr>
          <a:xfrm>
            <a:off x="3743322" y="4656363"/>
            <a:ext cx="2403932" cy="1800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10</a:t>
            </a:r>
            <a:endParaRPr lang="ru-RU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723C09A0-99E7-4264-9BD1-8104571632F3}"/>
              </a:ext>
            </a:extLst>
          </p:cNvPr>
          <p:cNvSpPr>
            <a:spLocks noChangeAspect="1"/>
          </p:cNvSpPr>
          <p:nvPr/>
        </p:nvSpPr>
        <p:spPr>
          <a:xfrm>
            <a:off x="6315072" y="401637"/>
            <a:ext cx="2403932" cy="1800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3</a:t>
            </a:r>
            <a:endParaRPr lang="ru-RU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12" name="Прямоугольник 11">
            <a:hlinkClick r:id="rId9" action="ppaction://hlinksldjump"/>
            <a:extLst>
              <a:ext uri="{FF2B5EF4-FFF2-40B4-BE49-F238E27FC236}">
                <a16:creationId xmlns:a16="http://schemas.microsoft.com/office/drawing/2014/main" id="{7250AB1F-CE66-4946-9365-7DCBB52F9532}"/>
              </a:ext>
            </a:extLst>
          </p:cNvPr>
          <p:cNvSpPr>
            <a:spLocks noChangeAspect="1"/>
          </p:cNvSpPr>
          <p:nvPr/>
        </p:nvSpPr>
        <p:spPr>
          <a:xfrm>
            <a:off x="6315072" y="2529000"/>
            <a:ext cx="2403932" cy="1800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7</a:t>
            </a:r>
            <a:endParaRPr lang="ru-RU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CC67844-0C02-4093-B961-9A5ED25EBB3C}"/>
              </a:ext>
            </a:extLst>
          </p:cNvPr>
          <p:cNvSpPr>
            <a:spLocks noChangeAspect="1"/>
          </p:cNvSpPr>
          <p:nvPr/>
        </p:nvSpPr>
        <p:spPr>
          <a:xfrm>
            <a:off x="6315072" y="4656363"/>
            <a:ext cx="2403932" cy="1800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11</a:t>
            </a:r>
            <a:endParaRPr lang="ru-RU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14" name="Прямоугольник 13">
            <a:hlinkClick r:id="rId10" action="ppaction://hlinksldjump"/>
            <a:extLst>
              <a:ext uri="{FF2B5EF4-FFF2-40B4-BE49-F238E27FC236}">
                <a16:creationId xmlns:a16="http://schemas.microsoft.com/office/drawing/2014/main" id="{85671763-D264-4BC2-88C5-B62B9E3E779A}"/>
              </a:ext>
            </a:extLst>
          </p:cNvPr>
          <p:cNvSpPr>
            <a:spLocks noChangeAspect="1"/>
          </p:cNvSpPr>
          <p:nvPr/>
        </p:nvSpPr>
        <p:spPr>
          <a:xfrm>
            <a:off x="8886822" y="401637"/>
            <a:ext cx="2403932" cy="1800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4</a:t>
            </a:r>
            <a:endParaRPr lang="ru-RU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15" name="Прямоугольник 14">
            <a:hlinkClick r:id="rId11" action="ppaction://hlinksldjump"/>
            <a:extLst>
              <a:ext uri="{FF2B5EF4-FFF2-40B4-BE49-F238E27FC236}">
                <a16:creationId xmlns:a16="http://schemas.microsoft.com/office/drawing/2014/main" id="{2EE6925F-931F-4856-B673-2559565B2370}"/>
              </a:ext>
            </a:extLst>
          </p:cNvPr>
          <p:cNvSpPr>
            <a:spLocks noChangeAspect="1"/>
          </p:cNvSpPr>
          <p:nvPr/>
        </p:nvSpPr>
        <p:spPr>
          <a:xfrm>
            <a:off x="8886822" y="2529000"/>
            <a:ext cx="2403932" cy="1800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8</a:t>
            </a:r>
            <a:endParaRPr lang="ru-RU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A740814-F87C-468C-99E6-840200D8A1A3}"/>
              </a:ext>
            </a:extLst>
          </p:cNvPr>
          <p:cNvSpPr>
            <a:spLocks noChangeAspect="1"/>
          </p:cNvSpPr>
          <p:nvPr/>
        </p:nvSpPr>
        <p:spPr>
          <a:xfrm>
            <a:off x="8886822" y="4656363"/>
            <a:ext cx="2403932" cy="1800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12</a:t>
            </a:r>
            <a:endParaRPr lang="ru-RU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0143120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3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hlinkClick r:id="rId2" action="ppaction://hlinksldjump"/>
            <a:extLst>
              <a:ext uri="{FF2B5EF4-FFF2-40B4-BE49-F238E27FC236}">
                <a16:creationId xmlns:a16="http://schemas.microsoft.com/office/drawing/2014/main" id="{EB4505B8-AC24-4445-A9DC-47B4E67C9A65}"/>
              </a:ext>
            </a:extLst>
          </p:cNvPr>
          <p:cNvSpPr>
            <a:spLocks noChangeAspect="1"/>
          </p:cNvSpPr>
          <p:nvPr/>
        </p:nvSpPr>
        <p:spPr>
          <a:xfrm>
            <a:off x="485777" y="477837"/>
            <a:ext cx="1971221" cy="1476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1</a:t>
            </a:r>
            <a:endParaRPr lang="ru-RU" sz="1400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F85C88-16C7-4052-A368-E74304D8FFE4}"/>
              </a:ext>
            </a:extLst>
          </p:cNvPr>
          <p:cNvSpPr txBox="1"/>
          <p:nvPr/>
        </p:nvSpPr>
        <p:spPr>
          <a:xfrm>
            <a:off x="571500" y="4933613"/>
            <a:ext cx="789511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Какое животное является обладателем</a:t>
            </a:r>
          </a:p>
          <a:p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самого громкого голоса?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2EBF38-AD2C-4F2E-8041-BC6937635CC1}"/>
              </a:ext>
            </a:extLst>
          </p:cNvPr>
          <p:cNvSpPr txBox="1"/>
          <p:nvPr/>
        </p:nvSpPr>
        <p:spPr>
          <a:xfrm>
            <a:off x="571500" y="4945695"/>
            <a:ext cx="397897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Крокодил</a:t>
            </a:r>
            <a:endParaRPr lang="ru-RU" sz="44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 Bold" panose="020B0606020202050201" pitchFamily="34" charset="-52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666A83-501D-4DE6-A9FC-39DF5DA66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07" b="89896" l="1811" r="97686">
                        <a14:foregroundMark x1="9356" y1="34175" x2="8753" y2="44725"/>
                        <a14:foregroundMark x1="8753" y1="44725" x2="10161" y2="42793"/>
                        <a14:foregroundMark x1="5231" y1="38039" x2="5131" y2="41605"/>
                        <a14:foregroundMark x1="4326" y1="68202" x2="5533" y2="76374"/>
                        <a14:foregroundMark x1="2012" y1="79643" x2="5533" y2="79049"/>
                        <a14:foregroundMark x1="17706" y1="26746" x2="16700" y2="34324"/>
                        <a14:foregroundMark x1="16197" y1="26300" x2="19718" y2="27340"/>
                        <a14:foregroundMark x1="18712" y1="28083" x2="18008" y2="36256"/>
                        <a14:foregroundMark x1="41158" y1="45468" x2="40342" y2="52303"/>
                        <a14:foregroundMark x1="41211" y1="45022" x2="41158" y2="45468"/>
                        <a14:foregroundMark x1="41247" y1="44725" x2="41211" y2="45022"/>
                        <a14:foregroundMark x1="50201" y1="45022" x2="50201" y2="45022"/>
                        <a14:foregroundMark x1="87324" y1="10401" x2="86922" y2="21842"/>
                        <a14:foregroundMark x1="86922" y1="21842" x2="91549" y2="43388"/>
                        <a14:foregroundMark x1="87842" y1="56166" x2="84608" y2="67311"/>
                        <a14:foregroundMark x1="87928" y1="55869" x2="87842" y2="56166"/>
                        <a14:foregroundMark x1="88402" y1="54235" x2="88316" y2="54532"/>
                        <a14:foregroundMark x1="90284" y1="47750" x2="88402" y2="54235"/>
                        <a14:foregroundMark x1="91549" y1="43388" x2="90644" y2="46508"/>
                        <a14:foregroundMark x1="84608" y1="67311" x2="83903" y2="67905"/>
                        <a14:foregroundMark x1="96781" y1="41902" x2="93461" y2="59584"/>
                        <a14:foregroundMark x1="93461" y1="59584" x2="90543" y2="66270"/>
                        <a14:foregroundMark x1="97686" y1="46954" x2="92354" y2="66716"/>
                        <a14:foregroundMark x1="92354" y1="66716" x2="92354" y2="66716"/>
                        <a14:backgroundMark x1="40644" y1="45468" x2="40644" y2="45468"/>
                        <a14:backgroundMark x1="41348" y1="45022" x2="41348" y2="45022"/>
                        <a14:backgroundMark x1="41147" y1="45022" x2="41147" y2="45022"/>
                        <a14:backgroundMark x1="40946" y1="45468" x2="40946" y2="45468"/>
                        <a14:backgroundMark x1="41247" y1="45319" x2="41247" y2="45319"/>
                        <a14:backgroundMark x1="88129" y1="54532" x2="88129" y2="54532"/>
                        <a14:backgroundMark x1="88229" y1="54681" x2="88229" y2="55275"/>
                        <a14:backgroundMark x1="90644" y1="46508" x2="89839" y2="46954"/>
                        <a14:backgroundMark x1="88431" y1="54532" x2="87928" y2="55869"/>
                        <a14:backgroundMark x1="88129" y1="54235" x2="88129" y2="54235"/>
                        <a14:backgroundMark x1="87827" y1="56166" x2="87827" y2="56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775" y="336058"/>
            <a:ext cx="6934860" cy="46953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54AE39E-DD30-43D0-8A56-D9A8F6E671D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1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03" r="26547"/>
          <a:stretch/>
        </p:blipFill>
        <p:spPr>
          <a:xfrm>
            <a:off x="9943648" y="4488832"/>
            <a:ext cx="1676852" cy="20142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1276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hlinkClick r:id="rId2" action="ppaction://hlinksldjump"/>
            <a:extLst>
              <a:ext uri="{FF2B5EF4-FFF2-40B4-BE49-F238E27FC236}">
                <a16:creationId xmlns:a16="http://schemas.microsoft.com/office/drawing/2014/main" id="{EB4505B8-AC24-4445-A9DC-47B4E67C9A65}"/>
              </a:ext>
            </a:extLst>
          </p:cNvPr>
          <p:cNvSpPr>
            <a:spLocks noChangeAspect="1"/>
          </p:cNvSpPr>
          <p:nvPr/>
        </p:nvSpPr>
        <p:spPr>
          <a:xfrm>
            <a:off x="485777" y="477837"/>
            <a:ext cx="1971221" cy="1476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2</a:t>
            </a:r>
            <a:endParaRPr lang="ru-RU" sz="1400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F85C88-16C7-4052-A368-E74304D8FFE4}"/>
              </a:ext>
            </a:extLst>
          </p:cNvPr>
          <p:cNvSpPr txBox="1"/>
          <p:nvPr/>
        </p:nvSpPr>
        <p:spPr>
          <a:xfrm>
            <a:off x="571500" y="4933613"/>
            <a:ext cx="70855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Зебра – белая с черными полосами</a:t>
            </a:r>
          </a:p>
          <a:p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или наоборот?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2EBF38-AD2C-4F2E-8041-BC6937635CC1}"/>
              </a:ext>
            </a:extLst>
          </p:cNvPr>
          <p:cNvSpPr txBox="1"/>
          <p:nvPr/>
        </p:nvSpPr>
        <p:spPr>
          <a:xfrm>
            <a:off x="571500" y="5272167"/>
            <a:ext cx="83199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Белая с черными полосами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666A83-501D-4DE6-A9FC-39DF5DA66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6527" y="621808"/>
            <a:ext cx="5543455" cy="46953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D7D6B93-3CA2-4B5D-9039-63D96309BFF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1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03" r="26547"/>
          <a:stretch/>
        </p:blipFill>
        <p:spPr>
          <a:xfrm>
            <a:off x="9943648" y="4488832"/>
            <a:ext cx="1676852" cy="20142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0330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hlinkClick r:id="rId2" action="ppaction://hlinksldjump"/>
            <a:extLst>
              <a:ext uri="{FF2B5EF4-FFF2-40B4-BE49-F238E27FC236}">
                <a16:creationId xmlns:a16="http://schemas.microsoft.com/office/drawing/2014/main" id="{EB4505B8-AC24-4445-A9DC-47B4E67C9A65}"/>
              </a:ext>
            </a:extLst>
          </p:cNvPr>
          <p:cNvSpPr>
            <a:spLocks noChangeAspect="1"/>
          </p:cNvSpPr>
          <p:nvPr/>
        </p:nvSpPr>
        <p:spPr>
          <a:xfrm>
            <a:off x="485777" y="477837"/>
            <a:ext cx="1971221" cy="1476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3</a:t>
            </a:r>
            <a:endParaRPr lang="ru-RU" sz="1400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F85C88-16C7-4052-A368-E74304D8FFE4}"/>
              </a:ext>
            </a:extLst>
          </p:cNvPr>
          <p:cNvSpPr txBox="1"/>
          <p:nvPr/>
        </p:nvSpPr>
        <p:spPr>
          <a:xfrm>
            <a:off x="571500" y="5305553"/>
            <a:ext cx="53687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Сколько  ног у паука?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2EBF38-AD2C-4F2E-8041-BC6937635CC1}"/>
              </a:ext>
            </a:extLst>
          </p:cNvPr>
          <p:cNvSpPr txBox="1"/>
          <p:nvPr/>
        </p:nvSpPr>
        <p:spPr>
          <a:xfrm>
            <a:off x="571500" y="4945695"/>
            <a:ext cx="299473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восемь</a:t>
            </a:r>
            <a:endParaRPr lang="ru-RU" sz="44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 Bold" panose="020B0606020202050201" pitchFamily="34" charset="-52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666A83-501D-4DE6-A9FC-39DF5DA66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28570" y="1134760"/>
            <a:ext cx="6934860" cy="36884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56F6A27-3004-4C6F-8C8D-9A243EF511D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1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03" r="26547"/>
          <a:stretch/>
        </p:blipFill>
        <p:spPr>
          <a:xfrm>
            <a:off x="9943648" y="4488832"/>
            <a:ext cx="1676852" cy="20142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6442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hlinkClick r:id="rId2" action="ppaction://hlinksldjump"/>
            <a:extLst>
              <a:ext uri="{FF2B5EF4-FFF2-40B4-BE49-F238E27FC236}">
                <a16:creationId xmlns:a16="http://schemas.microsoft.com/office/drawing/2014/main" id="{EB4505B8-AC24-4445-A9DC-47B4E67C9A65}"/>
              </a:ext>
            </a:extLst>
          </p:cNvPr>
          <p:cNvSpPr>
            <a:spLocks noChangeAspect="1"/>
          </p:cNvSpPr>
          <p:nvPr/>
        </p:nvSpPr>
        <p:spPr>
          <a:xfrm>
            <a:off x="485777" y="477837"/>
            <a:ext cx="1971221" cy="1476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4</a:t>
            </a:r>
            <a:endParaRPr lang="ru-RU" sz="1400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F85C88-16C7-4052-A368-E74304D8FFE4}"/>
              </a:ext>
            </a:extLst>
          </p:cNvPr>
          <p:cNvSpPr txBox="1"/>
          <p:nvPr/>
        </p:nvSpPr>
        <p:spPr>
          <a:xfrm>
            <a:off x="571500" y="4933613"/>
            <a:ext cx="48125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Какую птицу называют</a:t>
            </a:r>
          </a:p>
          <a:p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«лесной кошкой»?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2EBF38-AD2C-4F2E-8041-BC6937635CC1}"/>
              </a:ext>
            </a:extLst>
          </p:cNvPr>
          <p:cNvSpPr txBox="1"/>
          <p:nvPr/>
        </p:nvSpPr>
        <p:spPr>
          <a:xfrm>
            <a:off x="571500" y="5541529"/>
            <a:ext cx="89450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Сову, за ее способность охотиться ночью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666A83-501D-4DE6-A9FC-39DF5DA66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0825" y="485474"/>
            <a:ext cx="6182007" cy="44481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2750EA8-A95C-483A-8280-3AFEEEC5271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1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03" r="26547"/>
          <a:stretch/>
        </p:blipFill>
        <p:spPr>
          <a:xfrm>
            <a:off x="9943648" y="4488832"/>
            <a:ext cx="1676852" cy="20142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88176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hlinkClick r:id="rId2" action="ppaction://hlinksldjump"/>
            <a:extLst>
              <a:ext uri="{FF2B5EF4-FFF2-40B4-BE49-F238E27FC236}">
                <a16:creationId xmlns:a16="http://schemas.microsoft.com/office/drawing/2014/main" id="{EB4505B8-AC24-4445-A9DC-47B4E67C9A65}"/>
              </a:ext>
            </a:extLst>
          </p:cNvPr>
          <p:cNvSpPr>
            <a:spLocks noChangeAspect="1"/>
          </p:cNvSpPr>
          <p:nvPr/>
        </p:nvSpPr>
        <p:spPr>
          <a:xfrm>
            <a:off x="485777" y="477837"/>
            <a:ext cx="1971221" cy="1476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5</a:t>
            </a:r>
            <a:endParaRPr lang="ru-RU" sz="1400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F85C88-16C7-4052-A368-E74304D8FFE4}"/>
              </a:ext>
            </a:extLst>
          </p:cNvPr>
          <p:cNvSpPr txBox="1"/>
          <p:nvPr/>
        </p:nvSpPr>
        <p:spPr>
          <a:xfrm>
            <a:off x="571500" y="4933613"/>
            <a:ext cx="672972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Кто трижды родится, прежде чем</a:t>
            </a:r>
          </a:p>
          <a:p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стать взрослым?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2EBF38-AD2C-4F2E-8041-BC6937635CC1}"/>
              </a:ext>
            </a:extLst>
          </p:cNvPr>
          <p:cNvSpPr txBox="1"/>
          <p:nvPr/>
        </p:nvSpPr>
        <p:spPr>
          <a:xfrm>
            <a:off x="581025" y="5179607"/>
            <a:ext cx="312777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Бабочка</a:t>
            </a:r>
            <a:endParaRPr lang="ru-RU" sz="48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 Bold" panose="020B0606020202050201" pitchFamily="34" charset="-52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666A83-501D-4DE6-A9FC-39DF5DA66F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4" t="4598" r="12947" b="5033"/>
          <a:stretch/>
        </p:blipFill>
        <p:spPr>
          <a:xfrm>
            <a:off x="3819074" y="266699"/>
            <a:ext cx="5715452" cy="47451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8572ACF-E363-4627-92C2-B9ABA7FADBB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1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03" r="26547"/>
          <a:stretch/>
        </p:blipFill>
        <p:spPr>
          <a:xfrm>
            <a:off x="9943648" y="4488832"/>
            <a:ext cx="1676852" cy="20142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4229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hlinkClick r:id="rId2" action="ppaction://hlinksldjump"/>
            <a:extLst>
              <a:ext uri="{FF2B5EF4-FFF2-40B4-BE49-F238E27FC236}">
                <a16:creationId xmlns:a16="http://schemas.microsoft.com/office/drawing/2014/main" id="{EB4505B8-AC24-4445-A9DC-47B4E67C9A65}"/>
              </a:ext>
            </a:extLst>
          </p:cNvPr>
          <p:cNvSpPr>
            <a:spLocks noChangeAspect="1"/>
          </p:cNvSpPr>
          <p:nvPr/>
        </p:nvSpPr>
        <p:spPr>
          <a:xfrm>
            <a:off x="485777" y="477837"/>
            <a:ext cx="1971221" cy="1476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6</a:t>
            </a:r>
            <a:endParaRPr lang="ru-RU" sz="1400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F85C88-16C7-4052-A368-E74304D8FFE4}"/>
              </a:ext>
            </a:extLst>
          </p:cNvPr>
          <p:cNvSpPr txBox="1"/>
          <p:nvPr/>
        </p:nvSpPr>
        <p:spPr>
          <a:xfrm>
            <a:off x="571500" y="4933613"/>
            <a:ext cx="454964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Лучшая  скорость</a:t>
            </a:r>
          </a:p>
          <a:p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в плавании 65 км /час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2EBF38-AD2C-4F2E-8041-BC6937635CC1}"/>
              </a:ext>
            </a:extLst>
          </p:cNvPr>
          <p:cNvSpPr txBox="1"/>
          <p:nvPr/>
        </p:nvSpPr>
        <p:spPr>
          <a:xfrm>
            <a:off x="581025" y="5179607"/>
            <a:ext cx="30460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касатка</a:t>
            </a:r>
            <a:endParaRPr lang="ru-RU" sz="48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 Bold" panose="020B0606020202050201" pitchFamily="34" charset="-52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666A83-501D-4DE6-A9FC-39DF5DA66F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7354" y="354954"/>
            <a:ext cx="7031788" cy="51722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83D9FB6-1FBF-49A9-8DD8-5B67E4F422A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1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03" r="26547"/>
          <a:stretch/>
        </p:blipFill>
        <p:spPr>
          <a:xfrm>
            <a:off x="9943648" y="4488832"/>
            <a:ext cx="1676852" cy="20142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46531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hlinkClick r:id="rId2" action="ppaction://hlinksldjump"/>
            <a:extLst>
              <a:ext uri="{FF2B5EF4-FFF2-40B4-BE49-F238E27FC236}">
                <a16:creationId xmlns:a16="http://schemas.microsoft.com/office/drawing/2014/main" id="{EB4505B8-AC24-4445-A9DC-47B4E67C9A65}"/>
              </a:ext>
            </a:extLst>
          </p:cNvPr>
          <p:cNvSpPr>
            <a:spLocks noChangeAspect="1"/>
          </p:cNvSpPr>
          <p:nvPr/>
        </p:nvSpPr>
        <p:spPr>
          <a:xfrm>
            <a:off x="485777" y="477837"/>
            <a:ext cx="1971221" cy="1476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BadaBoom BB" panose="020B0603050302020204" pitchFamily="34" charset="-52"/>
              </a:rPr>
              <a:t>7</a:t>
            </a:r>
            <a:endParaRPr lang="ru-RU" sz="1400" dirty="0">
              <a:ln w="19050"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BadaBoom BB" panose="020B0603050302020204" pitchFamily="34" charset="-5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F85C88-16C7-4052-A368-E74304D8FFE4}"/>
              </a:ext>
            </a:extLst>
          </p:cNvPr>
          <p:cNvSpPr txBox="1"/>
          <p:nvPr/>
        </p:nvSpPr>
        <p:spPr>
          <a:xfrm>
            <a:off x="571500" y="5584374"/>
            <a:ext cx="64299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Как называют детеныша овцы?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2EBF38-AD2C-4F2E-8041-BC6937635CC1}"/>
              </a:ext>
            </a:extLst>
          </p:cNvPr>
          <p:cNvSpPr txBox="1"/>
          <p:nvPr/>
        </p:nvSpPr>
        <p:spPr>
          <a:xfrm>
            <a:off x="581025" y="5179607"/>
            <a:ext cx="30556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Bold" panose="020B0606020202050201" pitchFamily="34" charset="-52"/>
              </a:rPr>
              <a:t>ягненок</a:t>
            </a:r>
            <a:endParaRPr lang="ru-RU" sz="48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 Bold" panose="020B0606020202050201" pitchFamily="34" charset="-52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666A83-501D-4DE6-A9FC-39DF5DA66F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3196" y="1039791"/>
            <a:ext cx="7690296" cy="38643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251C593-1712-4B9C-AD8D-A3A329D97A7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1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03" r="26547"/>
          <a:stretch/>
        </p:blipFill>
        <p:spPr>
          <a:xfrm>
            <a:off x="9943648" y="4488832"/>
            <a:ext cx="1676852" cy="20142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0711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18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514</TotalTime>
  <Words>116</Words>
  <Application>Microsoft Office PowerPoint</Application>
  <PresentationFormat>Широкоэкранный</PresentationFormat>
  <Paragraphs>48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Bebas Neue Bold</vt:lpstr>
      <vt:lpstr>AA BadaBoom BB</vt:lpstr>
      <vt:lpstr>Calibri Light</vt:lpstr>
      <vt:lpstr>Calibri</vt:lpstr>
      <vt:lpstr>Artemon 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библиотека центральная</dc:creator>
  <cp:lastModifiedBy>библиотека центральная</cp:lastModifiedBy>
  <cp:revision>23</cp:revision>
  <dcterms:created xsi:type="dcterms:W3CDTF">2025-04-25T10:02:08Z</dcterms:created>
  <dcterms:modified xsi:type="dcterms:W3CDTF">2025-04-29T13:08:05Z</dcterms:modified>
</cp:coreProperties>
</file>